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2AA04-4186-467D-877F-3FC4BD70FA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688</cp:revision>
  <dcterms:created xsi:type="dcterms:W3CDTF">2016-07-10T03:33:26Z</dcterms:created>
  <dcterms:modified xsi:type="dcterms:W3CDTF">2022-01-04T05:08:26Z</dcterms:modified>
</cp:coreProperties>
</file>